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8F874-FFB6-407A-A487-74262B836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1C844-BABE-4BCA-B0A7-C01F29506E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E682C-2DE3-41D1-B6FA-BABA61FE2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ED15A-C497-461D-A3CD-AEA426C8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95428-13AB-4AD1-896C-20279222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9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E5B11-8B2B-4D8A-835E-EE3CA238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6555B-AC55-45B9-BEA8-F0299C3FA5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FECF4-DA5B-494E-8096-BA92849BB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8C1A7-B246-40C1-9049-0ACDCA70C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2868D-B613-4F76-AEBC-33C9723E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43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C35354-B53C-4158-83E3-FAA13E9D1B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A44B0A-FDB2-4CDB-81FF-2F0062BDA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3AD34-CA09-4969-87ED-FCB5BFD9A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D7898-05A8-437D-BF00-C1CBF97E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82C54-4879-4B37-B48B-97568594C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0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00D68-9B2E-4D6A-8CD3-2BF5AE9C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8854E-3EDF-41DB-B77B-FAAEF9A01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BECD7-B1E3-441D-BC3B-83B603BBF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1AD60-3215-4690-9FA3-07EC7770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9B604-346D-4F5A-B6F6-2558FAD38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0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B6F1-A38C-4BFC-8980-744DF329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C3196-E213-443B-98F0-614325D22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3E26F-DAF0-451F-88B7-896A779B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A03AF-B947-4F1F-99B2-A41F6BB3D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60DD-D870-4C5B-92F5-4ECDD4BC7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27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EA05B-E0D3-4D78-A7C5-50556720B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A1864-668F-461C-90BB-B18E86BF8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8E25A-0877-4041-BC70-F7FFEA215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82C5D8-5517-4607-A494-4458B57CA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A7622-4CC0-463F-8D12-D9051EA7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D7EA7B-E56F-4D3E-A55B-605DF8EE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48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D4958-586B-409D-B569-163FB8632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A15F6-5B76-4906-8AAD-13B7B4570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343A9-A1FB-428E-9981-0F7C5F2EE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25A2A-2AA1-4D10-8F7D-FE9E94B7B2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7E9A0F-57A3-4673-9E65-5A40597A1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A32033-8576-409E-865B-F8130176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39807B-AC5A-4F77-B43C-E4A0F1035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38234-3BDA-4B62-BA0D-1690C181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57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035E1-2D67-4D49-8A5D-ED8DD1D0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C6546-C2B4-4B95-8773-5CBBC80D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52DCB6-0655-458B-8CF4-6A3C6A124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179C6-6397-40FC-94B4-468CB725B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75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DDC004-A429-4005-97F4-39A29DFC1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55AC24-165A-4F9E-AF43-9B70A308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7C076-5B33-403C-A120-6280FD1D2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80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C3983-0E5D-4A5B-A545-7DAE0AF99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CE86E-6F4B-40BB-A115-F1DA7F756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C6D4B-86A2-4E30-8302-61D9465B67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37D62C-F202-4988-A0B5-14235B4C8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BF98C-5615-43E1-B614-8A797A5C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794A5-3789-42B7-BF2B-2FFE50E75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6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18578-BE9A-4D95-B1C7-869E37ACC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DDC8CA-A3E2-4975-8727-3C485AC805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8F4277-3A79-454E-81C8-CB451A2BA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551BC-18EF-42AD-BE91-6E161CD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CF0B9-5AAC-4518-B707-F3B584201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DE916-0794-4DFB-A504-5E5CE816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71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EF88E-75E2-4FC2-87D3-DD6F23598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11085-7806-4505-BF15-951D47726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FBF2E-568C-4987-8EFB-0792AC9501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EA253-FC68-429F-A4FC-D2176341CE11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8F812-2843-407D-9D59-407857796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6C1C8-257B-4911-8BC6-29538E46C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30CC1-43BF-450D-A7CE-70E60F0C3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3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A4107-F1B5-4A43-B3F7-8A3C7451DB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2BF1F-F28A-4EBD-852C-DE30C8BE9E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Analysis of Algorithms</a:t>
            </a:r>
          </a:p>
        </p:txBody>
      </p:sp>
    </p:spTree>
    <p:extLst>
      <p:ext uri="{BB962C8B-B14F-4D97-AF65-F5344CB8AC3E}">
        <p14:creationId xmlns:p14="http://schemas.microsoft.com/office/powerpoint/2010/main" val="209227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236A3-C8D3-4D04-86E4-6A2A77E78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619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FF807F-FD27-4F6D-B0B4-B08FF4C0F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71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0A1933-F77E-453E-8C2A-EB54F8B48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07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FCC34C-D404-4F11-AE35-2F0A498F0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81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611B36-EAFE-4488-B8C3-47B6D3CED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418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2200C-6C44-49BB-87C4-8FA2C7D448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69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93841B-8887-44CC-A984-5463EA90E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08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7E673C-B949-4877-98C4-97788A4F0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3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</Words>
  <Application>Microsoft Office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Lecture 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</dc:title>
  <dc:creator>Nauman Babar</dc:creator>
  <cp:lastModifiedBy>Nauman Babar</cp:lastModifiedBy>
  <cp:revision>1</cp:revision>
  <dcterms:created xsi:type="dcterms:W3CDTF">2019-04-20T05:22:54Z</dcterms:created>
  <dcterms:modified xsi:type="dcterms:W3CDTF">2019-04-20T05:27:17Z</dcterms:modified>
</cp:coreProperties>
</file>

<file path=docProps/thumbnail.jpeg>
</file>